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3" r:id="rId7"/>
    <p:sldId id="266" r:id="rId8"/>
    <p:sldId id="264" r:id="rId9"/>
    <p:sldId id="268" r:id="rId10"/>
    <p:sldId id="270" r:id="rId11"/>
    <p:sldId id="271" r:id="rId12"/>
    <p:sldId id="272" r:id="rId13"/>
    <p:sldId id="27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52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F4B5AF-4109-4353-8891-AA2362A790D0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9A508E9-D9B1-4B1A-B3D6-59D87C86B9A6}">
      <dgm:prSet phldrT="[Text]"/>
      <dgm:spPr/>
      <dgm:t>
        <a:bodyPr/>
        <a:lstStyle/>
        <a:p>
          <a:r>
            <a:rPr lang="sa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कर्ता</a:t>
          </a:r>
          <a:endParaRPr lang="en-IN" dirty="0"/>
        </a:p>
      </dgm:t>
    </dgm:pt>
    <dgm:pt modelId="{996F2DB8-2001-44B7-BD9F-FC16B89E643B}" type="parTrans" cxnId="{9E40DC4E-545B-4242-BC8E-24EFA574170B}">
      <dgm:prSet/>
      <dgm:spPr/>
      <dgm:t>
        <a:bodyPr/>
        <a:lstStyle/>
        <a:p>
          <a:endParaRPr lang="en-IN"/>
        </a:p>
      </dgm:t>
    </dgm:pt>
    <dgm:pt modelId="{D28FB828-09DE-4C97-BBBA-ED7CD56FABE5}" type="sibTrans" cxnId="{9E40DC4E-545B-4242-BC8E-24EFA574170B}">
      <dgm:prSet/>
      <dgm:spPr/>
      <dgm:t>
        <a:bodyPr/>
        <a:lstStyle/>
        <a:p>
          <a:endParaRPr lang="en-IN"/>
        </a:p>
      </dgm:t>
    </dgm:pt>
    <dgm:pt modelId="{0A0A291B-153A-4BE4-A2E5-1B0061D42C88}">
      <dgm:prSet phldrT="[Text]"/>
      <dgm:spPr/>
      <dgm:t>
        <a:bodyPr/>
        <a:lstStyle/>
        <a:p>
          <a:r>
            <a:rPr lang="sa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उक्तकर्ता</a:t>
          </a:r>
          <a:endParaRPr lang="en-IN" dirty="0"/>
        </a:p>
      </dgm:t>
    </dgm:pt>
    <dgm:pt modelId="{781D2202-2FF9-4F89-93E5-7B5DAEAED884}" type="parTrans" cxnId="{CC404183-EC6B-460C-BFA6-A49479B462DC}">
      <dgm:prSet/>
      <dgm:spPr/>
      <dgm:t>
        <a:bodyPr/>
        <a:lstStyle/>
        <a:p>
          <a:endParaRPr lang="en-IN"/>
        </a:p>
      </dgm:t>
    </dgm:pt>
    <dgm:pt modelId="{BDBAED2D-74BB-4D9A-BD7C-D844DF944549}" type="sibTrans" cxnId="{CC404183-EC6B-460C-BFA6-A49479B462DC}">
      <dgm:prSet/>
      <dgm:spPr/>
      <dgm:t>
        <a:bodyPr/>
        <a:lstStyle/>
        <a:p>
          <a:endParaRPr lang="en-IN"/>
        </a:p>
      </dgm:t>
    </dgm:pt>
    <dgm:pt modelId="{EFF299D2-D070-4521-810A-259FF8931A7D}">
      <dgm:prSet phldrT="[Text]"/>
      <dgm:spPr/>
      <dgm:t>
        <a:bodyPr/>
        <a:lstStyle/>
        <a:p>
          <a:r>
            <a:rPr lang="sa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सः पाठं पठति।</a:t>
          </a:r>
          <a:endParaRPr lang="en-IN" dirty="0"/>
        </a:p>
      </dgm:t>
    </dgm:pt>
    <dgm:pt modelId="{61E00030-36D5-4452-8D39-6B61BB6BC2C6}" type="parTrans" cxnId="{54775947-BFE7-4D4C-9408-AAD968C6C13D}">
      <dgm:prSet/>
      <dgm:spPr/>
      <dgm:t>
        <a:bodyPr/>
        <a:lstStyle/>
        <a:p>
          <a:endParaRPr lang="en-IN"/>
        </a:p>
      </dgm:t>
    </dgm:pt>
    <dgm:pt modelId="{99C1D8DC-565E-440C-BEAD-A7AADBE1921E}" type="sibTrans" cxnId="{54775947-BFE7-4D4C-9408-AAD968C6C13D}">
      <dgm:prSet/>
      <dgm:spPr/>
      <dgm:t>
        <a:bodyPr/>
        <a:lstStyle/>
        <a:p>
          <a:endParaRPr lang="en-IN"/>
        </a:p>
      </dgm:t>
    </dgm:pt>
    <dgm:pt modelId="{DE99CF14-0675-4093-8793-6F7B5DA9AC1F}">
      <dgm:prSet phldrT="[Text]"/>
      <dgm:spPr/>
      <dgm:t>
        <a:bodyPr/>
        <a:lstStyle/>
        <a:p>
          <a:r>
            <a:rPr lang="sa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अनुक्तकर्ता</a:t>
          </a:r>
          <a:endParaRPr lang="en-IN" dirty="0"/>
        </a:p>
      </dgm:t>
    </dgm:pt>
    <dgm:pt modelId="{3BE1FD58-8323-47F1-9684-63F7587CD1B3}" type="parTrans" cxnId="{65F47E1D-BDBA-4461-B109-3EB1A9441134}">
      <dgm:prSet/>
      <dgm:spPr/>
      <dgm:t>
        <a:bodyPr/>
        <a:lstStyle/>
        <a:p>
          <a:endParaRPr lang="en-IN"/>
        </a:p>
      </dgm:t>
    </dgm:pt>
    <dgm:pt modelId="{4E3F454C-10EA-4383-B0A6-2B7017B73F0C}" type="sibTrans" cxnId="{65F47E1D-BDBA-4461-B109-3EB1A9441134}">
      <dgm:prSet/>
      <dgm:spPr/>
      <dgm:t>
        <a:bodyPr/>
        <a:lstStyle/>
        <a:p>
          <a:endParaRPr lang="en-IN"/>
        </a:p>
      </dgm:t>
    </dgm:pt>
    <dgm:pt modelId="{E2B4EA8E-F3A3-4E77-AE6B-B647655DB428}">
      <dgm:prSet/>
      <dgm:spPr/>
      <dgm:t>
        <a:bodyPr/>
        <a:lstStyle/>
        <a:p>
          <a:r>
            <a:rPr lang="sa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तेन पाठः पठ्यते।</a:t>
          </a:r>
          <a:endParaRPr lang="en-IN" b="1" dirty="0">
            <a:solidFill>
              <a:schemeClr val="tx2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B8E2EE4-7D5A-4F2D-90DC-03E769FCF8EC}" type="parTrans" cxnId="{9144F879-B37A-4EBA-94CF-B583F222C07E}">
      <dgm:prSet/>
      <dgm:spPr/>
      <dgm:t>
        <a:bodyPr/>
        <a:lstStyle/>
        <a:p>
          <a:endParaRPr lang="en-IN"/>
        </a:p>
      </dgm:t>
    </dgm:pt>
    <dgm:pt modelId="{B976B8E4-966F-45EA-A9E8-702570154F13}" type="sibTrans" cxnId="{9144F879-B37A-4EBA-94CF-B583F222C07E}">
      <dgm:prSet/>
      <dgm:spPr/>
      <dgm:t>
        <a:bodyPr/>
        <a:lstStyle/>
        <a:p>
          <a:endParaRPr lang="en-IN"/>
        </a:p>
      </dgm:t>
    </dgm:pt>
    <dgm:pt modelId="{2C4CEFD1-325E-4462-AA21-BD010D97510F}" type="pres">
      <dgm:prSet presAssocID="{91F4B5AF-4109-4353-8891-AA2362A790D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BD8B5AD-2686-4D90-8E4D-910A13D52132}" type="pres">
      <dgm:prSet presAssocID="{91F4B5AF-4109-4353-8891-AA2362A790D0}" presName="hierFlow" presStyleCnt="0"/>
      <dgm:spPr/>
    </dgm:pt>
    <dgm:pt modelId="{6C75F930-98A6-4797-8669-35F0FF4F386A}" type="pres">
      <dgm:prSet presAssocID="{91F4B5AF-4109-4353-8891-AA2362A790D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6246DC0-997A-4C2C-AF55-CA60C2AA2949}" type="pres">
      <dgm:prSet presAssocID="{B9A508E9-D9B1-4B1A-B3D6-59D87C86B9A6}" presName="Name14" presStyleCnt="0"/>
      <dgm:spPr/>
    </dgm:pt>
    <dgm:pt modelId="{4CAD6F0A-E749-443C-B669-BEB6D985F507}" type="pres">
      <dgm:prSet presAssocID="{B9A508E9-D9B1-4B1A-B3D6-59D87C86B9A6}" presName="level1Shape" presStyleLbl="node0" presStyleIdx="0" presStyleCnt="1" custLinFactNeighborX="-4565" custLinFactNeighborY="-16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C58D003-1F5D-4612-A083-9AF8860D730A}" type="pres">
      <dgm:prSet presAssocID="{B9A508E9-D9B1-4B1A-B3D6-59D87C86B9A6}" presName="hierChild2" presStyleCnt="0"/>
      <dgm:spPr/>
    </dgm:pt>
    <dgm:pt modelId="{E8848861-778D-4BF2-87D5-2D49021F1D6D}" type="pres">
      <dgm:prSet presAssocID="{781D2202-2FF9-4F89-93E5-7B5DAEAED884}" presName="Name19" presStyleLbl="parChTrans1D2" presStyleIdx="0" presStyleCnt="2"/>
      <dgm:spPr/>
      <dgm:t>
        <a:bodyPr/>
        <a:lstStyle/>
        <a:p>
          <a:endParaRPr lang="en-IN"/>
        </a:p>
      </dgm:t>
    </dgm:pt>
    <dgm:pt modelId="{3035AF6A-1397-4043-938D-33150AD2F5D6}" type="pres">
      <dgm:prSet presAssocID="{0A0A291B-153A-4BE4-A2E5-1B0061D42C88}" presName="Name21" presStyleCnt="0"/>
      <dgm:spPr/>
    </dgm:pt>
    <dgm:pt modelId="{F57CD328-6D4E-41B8-B212-27E52DD6316F}" type="pres">
      <dgm:prSet presAssocID="{0A0A291B-153A-4BE4-A2E5-1B0061D42C88}" presName="level2Shape" presStyleLbl="node2" presStyleIdx="0" presStyleCnt="2"/>
      <dgm:spPr/>
      <dgm:t>
        <a:bodyPr/>
        <a:lstStyle/>
        <a:p>
          <a:endParaRPr lang="en-IN"/>
        </a:p>
      </dgm:t>
    </dgm:pt>
    <dgm:pt modelId="{0F21869D-595F-4FAF-B928-541EF90E13C6}" type="pres">
      <dgm:prSet presAssocID="{0A0A291B-153A-4BE4-A2E5-1B0061D42C88}" presName="hierChild3" presStyleCnt="0"/>
      <dgm:spPr/>
    </dgm:pt>
    <dgm:pt modelId="{F7DCCFCC-023C-4343-9F2B-8960C3044DB9}" type="pres">
      <dgm:prSet presAssocID="{61E00030-36D5-4452-8D39-6B61BB6BC2C6}" presName="Name19" presStyleLbl="parChTrans1D3" presStyleIdx="0" presStyleCnt="2"/>
      <dgm:spPr/>
      <dgm:t>
        <a:bodyPr/>
        <a:lstStyle/>
        <a:p>
          <a:endParaRPr lang="en-IN"/>
        </a:p>
      </dgm:t>
    </dgm:pt>
    <dgm:pt modelId="{B2146D7A-E0E9-45DE-92F4-6D0DE951123C}" type="pres">
      <dgm:prSet presAssocID="{EFF299D2-D070-4521-810A-259FF8931A7D}" presName="Name21" presStyleCnt="0"/>
      <dgm:spPr/>
    </dgm:pt>
    <dgm:pt modelId="{51CF27CB-355C-4F74-ACB6-DD89D0D539FB}" type="pres">
      <dgm:prSet presAssocID="{EFF299D2-D070-4521-810A-259FF8931A7D}" presName="level2Shape" presStyleLbl="node3" presStyleIdx="0" presStyleCnt="2" custScaleX="154276"/>
      <dgm:spPr/>
      <dgm:t>
        <a:bodyPr/>
        <a:lstStyle/>
        <a:p>
          <a:endParaRPr lang="en-IN"/>
        </a:p>
      </dgm:t>
    </dgm:pt>
    <dgm:pt modelId="{94F9A672-E7A6-4FDE-8C43-6D75B098F6A4}" type="pres">
      <dgm:prSet presAssocID="{EFF299D2-D070-4521-810A-259FF8931A7D}" presName="hierChild3" presStyleCnt="0"/>
      <dgm:spPr/>
    </dgm:pt>
    <dgm:pt modelId="{336A6629-97BB-42F4-9411-4D7EFCD28375}" type="pres">
      <dgm:prSet presAssocID="{3BE1FD58-8323-47F1-9684-63F7587CD1B3}" presName="Name19" presStyleLbl="parChTrans1D2" presStyleIdx="1" presStyleCnt="2"/>
      <dgm:spPr/>
      <dgm:t>
        <a:bodyPr/>
        <a:lstStyle/>
        <a:p>
          <a:endParaRPr lang="en-IN"/>
        </a:p>
      </dgm:t>
    </dgm:pt>
    <dgm:pt modelId="{A91D2B5E-24BF-4525-B7BE-A82F06481802}" type="pres">
      <dgm:prSet presAssocID="{DE99CF14-0675-4093-8793-6F7B5DA9AC1F}" presName="Name21" presStyleCnt="0"/>
      <dgm:spPr/>
    </dgm:pt>
    <dgm:pt modelId="{C41DD9D0-E8D0-4C27-872A-8B4131B85A73}" type="pres">
      <dgm:prSet presAssocID="{DE99CF14-0675-4093-8793-6F7B5DA9AC1F}" presName="level2Shape" presStyleLbl="node2" presStyleIdx="1" presStyleCnt="2"/>
      <dgm:spPr/>
      <dgm:t>
        <a:bodyPr/>
        <a:lstStyle/>
        <a:p>
          <a:endParaRPr lang="en-IN"/>
        </a:p>
      </dgm:t>
    </dgm:pt>
    <dgm:pt modelId="{7434A835-7A88-4F4E-B845-A7CD10F91652}" type="pres">
      <dgm:prSet presAssocID="{DE99CF14-0675-4093-8793-6F7B5DA9AC1F}" presName="hierChild3" presStyleCnt="0"/>
      <dgm:spPr/>
    </dgm:pt>
    <dgm:pt modelId="{F8218B18-B550-4F6A-9C28-78C22127F817}" type="pres">
      <dgm:prSet presAssocID="{6B8E2EE4-7D5A-4F2D-90DC-03E769FCF8EC}" presName="Name19" presStyleLbl="parChTrans1D3" presStyleIdx="1" presStyleCnt="2"/>
      <dgm:spPr/>
      <dgm:t>
        <a:bodyPr/>
        <a:lstStyle/>
        <a:p>
          <a:endParaRPr lang="en-IN"/>
        </a:p>
      </dgm:t>
    </dgm:pt>
    <dgm:pt modelId="{8D915D2A-D182-4E45-9ED9-F7A591D90F80}" type="pres">
      <dgm:prSet presAssocID="{E2B4EA8E-F3A3-4E77-AE6B-B647655DB428}" presName="Name21" presStyleCnt="0"/>
      <dgm:spPr/>
    </dgm:pt>
    <dgm:pt modelId="{4081F341-EB85-4B4A-ADDA-645333C413FD}" type="pres">
      <dgm:prSet presAssocID="{E2B4EA8E-F3A3-4E77-AE6B-B647655DB428}" presName="level2Shape" presStyleLbl="node3" presStyleIdx="1" presStyleCnt="2" custScaleX="164706"/>
      <dgm:spPr/>
      <dgm:t>
        <a:bodyPr/>
        <a:lstStyle/>
        <a:p>
          <a:endParaRPr lang="en-IN"/>
        </a:p>
      </dgm:t>
    </dgm:pt>
    <dgm:pt modelId="{ADBAA7F5-F356-40AD-A30A-C182DEB12074}" type="pres">
      <dgm:prSet presAssocID="{E2B4EA8E-F3A3-4E77-AE6B-B647655DB428}" presName="hierChild3" presStyleCnt="0"/>
      <dgm:spPr/>
    </dgm:pt>
    <dgm:pt modelId="{A0EE557D-C5E6-49FD-97CD-BE3E37399BC7}" type="pres">
      <dgm:prSet presAssocID="{91F4B5AF-4109-4353-8891-AA2362A790D0}" presName="bgShapesFlow" presStyleCnt="0"/>
      <dgm:spPr/>
    </dgm:pt>
  </dgm:ptLst>
  <dgm:cxnLst>
    <dgm:cxn modelId="{32F8BCA6-E77C-46B6-925C-1E8E0AF1BFE7}" type="presOf" srcId="{91F4B5AF-4109-4353-8891-AA2362A790D0}" destId="{2C4CEFD1-325E-4462-AA21-BD010D97510F}" srcOrd="0" destOrd="0" presId="urn:microsoft.com/office/officeart/2005/8/layout/hierarchy6"/>
    <dgm:cxn modelId="{9E40DC4E-545B-4242-BC8E-24EFA574170B}" srcId="{91F4B5AF-4109-4353-8891-AA2362A790D0}" destId="{B9A508E9-D9B1-4B1A-B3D6-59D87C86B9A6}" srcOrd="0" destOrd="0" parTransId="{996F2DB8-2001-44B7-BD9F-FC16B89E643B}" sibTransId="{D28FB828-09DE-4C97-BBBA-ED7CD56FABE5}"/>
    <dgm:cxn modelId="{54775947-BFE7-4D4C-9408-AAD968C6C13D}" srcId="{0A0A291B-153A-4BE4-A2E5-1B0061D42C88}" destId="{EFF299D2-D070-4521-810A-259FF8931A7D}" srcOrd="0" destOrd="0" parTransId="{61E00030-36D5-4452-8D39-6B61BB6BC2C6}" sibTransId="{99C1D8DC-565E-440C-BEAD-A7AADBE1921E}"/>
    <dgm:cxn modelId="{62D6C50B-A35C-46AA-A4EA-1F7C94D67606}" type="presOf" srcId="{DE99CF14-0675-4093-8793-6F7B5DA9AC1F}" destId="{C41DD9D0-E8D0-4C27-872A-8B4131B85A73}" srcOrd="0" destOrd="0" presId="urn:microsoft.com/office/officeart/2005/8/layout/hierarchy6"/>
    <dgm:cxn modelId="{0ACFF36B-9EC1-4538-8AAB-4C7E5F842555}" type="presOf" srcId="{B9A508E9-D9B1-4B1A-B3D6-59D87C86B9A6}" destId="{4CAD6F0A-E749-443C-B669-BEB6D985F507}" srcOrd="0" destOrd="0" presId="urn:microsoft.com/office/officeart/2005/8/layout/hierarchy6"/>
    <dgm:cxn modelId="{44596A32-682A-4F09-998F-FDA06A8A373E}" type="presOf" srcId="{3BE1FD58-8323-47F1-9684-63F7587CD1B3}" destId="{336A6629-97BB-42F4-9411-4D7EFCD28375}" srcOrd="0" destOrd="0" presId="urn:microsoft.com/office/officeart/2005/8/layout/hierarchy6"/>
    <dgm:cxn modelId="{8456568F-FF03-403C-B954-A3D675990E47}" type="presOf" srcId="{6B8E2EE4-7D5A-4F2D-90DC-03E769FCF8EC}" destId="{F8218B18-B550-4F6A-9C28-78C22127F817}" srcOrd="0" destOrd="0" presId="urn:microsoft.com/office/officeart/2005/8/layout/hierarchy6"/>
    <dgm:cxn modelId="{CC404183-EC6B-460C-BFA6-A49479B462DC}" srcId="{B9A508E9-D9B1-4B1A-B3D6-59D87C86B9A6}" destId="{0A0A291B-153A-4BE4-A2E5-1B0061D42C88}" srcOrd="0" destOrd="0" parTransId="{781D2202-2FF9-4F89-93E5-7B5DAEAED884}" sibTransId="{BDBAED2D-74BB-4D9A-BD7C-D844DF944549}"/>
    <dgm:cxn modelId="{AD2019AA-3A1C-41EE-92AD-C7EDD9603EF1}" type="presOf" srcId="{61E00030-36D5-4452-8D39-6B61BB6BC2C6}" destId="{F7DCCFCC-023C-4343-9F2B-8960C3044DB9}" srcOrd="0" destOrd="0" presId="urn:microsoft.com/office/officeart/2005/8/layout/hierarchy6"/>
    <dgm:cxn modelId="{D6DFC896-D02D-43E4-AB59-5C5C567CFDE9}" type="presOf" srcId="{0A0A291B-153A-4BE4-A2E5-1B0061D42C88}" destId="{F57CD328-6D4E-41B8-B212-27E52DD6316F}" srcOrd="0" destOrd="0" presId="urn:microsoft.com/office/officeart/2005/8/layout/hierarchy6"/>
    <dgm:cxn modelId="{D866F2EC-53E8-4A74-A2EB-CCBABAB92074}" type="presOf" srcId="{E2B4EA8E-F3A3-4E77-AE6B-B647655DB428}" destId="{4081F341-EB85-4B4A-ADDA-645333C413FD}" srcOrd="0" destOrd="0" presId="urn:microsoft.com/office/officeart/2005/8/layout/hierarchy6"/>
    <dgm:cxn modelId="{39054E62-95EE-450A-B897-44C84963A380}" type="presOf" srcId="{EFF299D2-D070-4521-810A-259FF8931A7D}" destId="{51CF27CB-355C-4F74-ACB6-DD89D0D539FB}" srcOrd="0" destOrd="0" presId="urn:microsoft.com/office/officeart/2005/8/layout/hierarchy6"/>
    <dgm:cxn modelId="{9144F879-B37A-4EBA-94CF-B583F222C07E}" srcId="{DE99CF14-0675-4093-8793-6F7B5DA9AC1F}" destId="{E2B4EA8E-F3A3-4E77-AE6B-B647655DB428}" srcOrd="0" destOrd="0" parTransId="{6B8E2EE4-7D5A-4F2D-90DC-03E769FCF8EC}" sibTransId="{B976B8E4-966F-45EA-A9E8-702570154F13}"/>
    <dgm:cxn modelId="{68773E29-B331-4438-8A27-0EFF8CB38AC2}" type="presOf" srcId="{781D2202-2FF9-4F89-93E5-7B5DAEAED884}" destId="{E8848861-778D-4BF2-87D5-2D49021F1D6D}" srcOrd="0" destOrd="0" presId="urn:microsoft.com/office/officeart/2005/8/layout/hierarchy6"/>
    <dgm:cxn modelId="{65F47E1D-BDBA-4461-B109-3EB1A9441134}" srcId="{B9A508E9-D9B1-4B1A-B3D6-59D87C86B9A6}" destId="{DE99CF14-0675-4093-8793-6F7B5DA9AC1F}" srcOrd="1" destOrd="0" parTransId="{3BE1FD58-8323-47F1-9684-63F7587CD1B3}" sibTransId="{4E3F454C-10EA-4383-B0A6-2B7017B73F0C}"/>
    <dgm:cxn modelId="{C064201E-7843-495C-B89F-E5D2AC4DBC1F}" type="presParOf" srcId="{2C4CEFD1-325E-4462-AA21-BD010D97510F}" destId="{DBD8B5AD-2686-4D90-8E4D-910A13D52132}" srcOrd="0" destOrd="0" presId="urn:microsoft.com/office/officeart/2005/8/layout/hierarchy6"/>
    <dgm:cxn modelId="{2FA1151E-79D4-4FF0-8EF3-65BDAEAB3B8C}" type="presParOf" srcId="{DBD8B5AD-2686-4D90-8E4D-910A13D52132}" destId="{6C75F930-98A6-4797-8669-35F0FF4F386A}" srcOrd="0" destOrd="0" presId="urn:microsoft.com/office/officeart/2005/8/layout/hierarchy6"/>
    <dgm:cxn modelId="{D3C2EF44-7B8F-4078-BCF3-E24C4E3F68EB}" type="presParOf" srcId="{6C75F930-98A6-4797-8669-35F0FF4F386A}" destId="{66246DC0-997A-4C2C-AF55-CA60C2AA2949}" srcOrd="0" destOrd="0" presId="urn:microsoft.com/office/officeart/2005/8/layout/hierarchy6"/>
    <dgm:cxn modelId="{03F275B3-196D-4FAD-A2A0-220BCFE93DD4}" type="presParOf" srcId="{66246DC0-997A-4C2C-AF55-CA60C2AA2949}" destId="{4CAD6F0A-E749-443C-B669-BEB6D985F507}" srcOrd="0" destOrd="0" presId="urn:microsoft.com/office/officeart/2005/8/layout/hierarchy6"/>
    <dgm:cxn modelId="{28FE871B-73F0-4A45-A708-DE5866DDC3D4}" type="presParOf" srcId="{66246DC0-997A-4C2C-AF55-CA60C2AA2949}" destId="{9C58D003-1F5D-4612-A083-9AF8860D730A}" srcOrd="1" destOrd="0" presId="urn:microsoft.com/office/officeart/2005/8/layout/hierarchy6"/>
    <dgm:cxn modelId="{89ABF11F-DCD5-49CF-AC1B-29104E434875}" type="presParOf" srcId="{9C58D003-1F5D-4612-A083-9AF8860D730A}" destId="{E8848861-778D-4BF2-87D5-2D49021F1D6D}" srcOrd="0" destOrd="0" presId="urn:microsoft.com/office/officeart/2005/8/layout/hierarchy6"/>
    <dgm:cxn modelId="{BE620B2D-C876-41CE-965F-CF7A9B7EAFBA}" type="presParOf" srcId="{9C58D003-1F5D-4612-A083-9AF8860D730A}" destId="{3035AF6A-1397-4043-938D-33150AD2F5D6}" srcOrd="1" destOrd="0" presId="urn:microsoft.com/office/officeart/2005/8/layout/hierarchy6"/>
    <dgm:cxn modelId="{59BBF485-B511-4D11-9913-87A82F35CDF0}" type="presParOf" srcId="{3035AF6A-1397-4043-938D-33150AD2F5D6}" destId="{F57CD328-6D4E-41B8-B212-27E52DD6316F}" srcOrd="0" destOrd="0" presId="urn:microsoft.com/office/officeart/2005/8/layout/hierarchy6"/>
    <dgm:cxn modelId="{5FC6B33B-627E-418D-9578-E407DF3A51FD}" type="presParOf" srcId="{3035AF6A-1397-4043-938D-33150AD2F5D6}" destId="{0F21869D-595F-4FAF-B928-541EF90E13C6}" srcOrd="1" destOrd="0" presId="urn:microsoft.com/office/officeart/2005/8/layout/hierarchy6"/>
    <dgm:cxn modelId="{82D4CC16-397F-45AF-B2BA-1C5964BDA268}" type="presParOf" srcId="{0F21869D-595F-4FAF-B928-541EF90E13C6}" destId="{F7DCCFCC-023C-4343-9F2B-8960C3044DB9}" srcOrd="0" destOrd="0" presId="urn:microsoft.com/office/officeart/2005/8/layout/hierarchy6"/>
    <dgm:cxn modelId="{FC25C05D-FF34-4B08-94B2-D9ABDB6F6158}" type="presParOf" srcId="{0F21869D-595F-4FAF-B928-541EF90E13C6}" destId="{B2146D7A-E0E9-45DE-92F4-6D0DE951123C}" srcOrd="1" destOrd="0" presId="urn:microsoft.com/office/officeart/2005/8/layout/hierarchy6"/>
    <dgm:cxn modelId="{8DD8A931-5F20-4C8B-96DD-29B5969EB44E}" type="presParOf" srcId="{B2146D7A-E0E9-45DE-92F4-6D0DE951123C}" destId="{51CF27CB-355C-4F74-ACB6-DD89D0D539FB}" srcOrd="0" destOrd="0" presId="urn:microsoft.com/office/officeart/2005/8/layout/hierarchy6"/>
    <dgm:cxn modelId="{AF59D2A9-F2FF-4D1F-9063-CED7B0D800D0}" type="presParOf" srcId="{B2146D7A-E0E9-45DE-92F4-6D0DE951123C}" destId="{94F9A672-E7A6-4FDE-8C43-6D75B098F6A4}" srcOrd="1" destOrd="0" presId="urn:microsoft.com/office/officeart/2005/8/layout/hierarchy6"/>
    <dgm:cxn modelId="{BF0A0A67-FCC3-486B-9CE7-CA4E8C85CBBD}" type="presParOf" srcId="{9C58D003-1F5D-4612-A083-9AF8860D730A}" destId="{336A6629-97BB-42F4-9411-4D7EFCD28375}" srcOrd="2" destOrd="0" presId="urn:microsoft.com/office/officeart/2005/8/layout/hierarchy6"/>
    <dgm:cxn modelId="{810F0549-0DB5-427D-AE1D-1575BDAA583F}" type="presParOf" srcId="{9C58D003-1F5D-4612-A083-9AF8860D730A}" destId="{A91D2B5E-24BF-4525-B7BE-A82F06481802}" srcOrd="3" destOrd="0" presId="urn:microsoft.com/office/officeart/2005/8/layout/hierarchy6"/>
    <dgm:cxn modelId="{B89E4CD8-53C9-49FD-BD55-2737CED9D51F}" type="presParOf" srcId="{A91D2B5E-24BF-4525-B7BE-A82F06481802}" destId="{C41DD9D0-E8D0-4C27-872A-8B4131B85A73}" srcOrd="0" destOrd="0" presId="urn:microsoft.com/office/officeart/2005/8/layout/hierarchy6"/>
    <dgm:cxn modelId="{E91365D3-AAC9-400F-B0AA-E013EDDA6340}" type="presParOf" srcId="{A91D2B5E-24BF-4525-B7BE-A82F06481802}" destId="{7434A835-7A88-4F4E-B845-A7CD10F91652}" srcOrd="1" destOrd="0" presId="urn:microsoft.com/office/officeart/2005/8/layout/hierarchy6"/>
    <dgm:cxn modelId="{C03C3928-0337-4680-B741-958B035C0065}" type="presParOf" srcId="{7434A835-7A88-4F4E-B845-A7CD10F91652}" destId="{F8218B18-B550-4F6A-9C28-78C22127F817}" srcOrd="0" destOrd="0" presId="urn:microsoft.com/office/officeart/2005/8/layout/hierarchy6"/>
    <dgm:cxn modelId="{A770F2D7-11F4-414B-B94D-470B2CCF7EEB}" type="presParOf" srcId="{7434A835-7A88-4F4E-B845-A7CD10F91652}" destId="{8D915D2A-D182-4E45-9ED9-F7A591D90F80}" srcOrd="1" destOrd="0" presId="urn:microsoft.com/office/officeart/2005/8/layout/hierarchy6"/>
    <dgm:cxn modelId="{618151AC-3819-4409-96AA-D3D74A964666}" type="presParOf" srcId="{8D915D2A-D182-4E45-9ED9-F7A591D90F80}" destId="{4081F341-EB85-4B4A-ADDA-645333C413FD}" srcOrd="0" destOrd="0" presId="urn:microsoft.com/office/officeart/2005/8/layout/hierarchy6"/>
    <dgm:cxn modelId="{ECD64847-0450-4AB7-A935-2672D0036CBC}" type="presParOf" srcId="{8D915D2A-D182-4E45-9ED9-F7A591D90F80}" destId="{ADBAA7F5-F356-40AD-A30A-C182DEB12074}" srcOrd="1" destOrd="0" presId="urn:microsoft.com/office/officeart/2005/8/layout/hierarchy6"/>
    <dgm:cxn modelId="{CF6FC70B-13B7-4E1E-B067-F42ADF85C447}" type="presParOf" srcId="{2C4CEFD1-325E-4462-AA21-BD010D97510F}" destId="{A0EE557D-C5E6-49FD-97CD-BE3E37399BC7}" srcOrd="1" destOrd="0" presId="urn:microsoft.com/office/officeart/2005/8/layout/hierarchy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F4B5AF-4109-4353-8891-AA2362A790D0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B9A508E9-D9B1-4B1A-B3D6-59D87C86B9A6}">
      <dgm:prSet phldrT="[Text]"/>
      <dgm:spPr/>
      <dgm:t>
        <a:bodyPr/>
        <a:lstStyle/>
        <a:p>
          <a:pPr algn="ctr"/>
          <a:r>
            <a:rPr lang="sa-IN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कर्म</a:t>
          </a:r>
          <a:endParaRPr lang="en-IN" dirty="0">
            <a:solidFill>
              <a:schemeClr val="tx1"/>
            </a:solidFill>
          </a:endParaRPr>
        </a:p>
      </dgm:t>
    </dgm:pt>
    <dgm:pt modelId="{996F2DB8-2001-44B7-BD9F-FC16B89E643B}" type="parTrans" cxnId="{9E40DC4E-545B-4242-BC8E-24EFA574170B}">
      <dgm:prSet/>
      <dgm:spPr/>
      <dgm:t>
        <a:bodyPr/>
        <a:lstStyle/>
        <a:p>
          <a:pPr algn="ctr"/>
          <a:endParaRPr lang="en-IN"/>
        </a:p>
      </dgm:t>
    </dgm:pt>
    <dgm:pt modelId="{D28FB828-09DE-4C97-BBBA-ED7CD56FABE5}" type="sibTrans" cxnId="{9E40DC4E-545B-4242-BC8E-24EFA574170B}">
      <dgm:prSet/>
      <dgm:spPr/>
      <dgm:t>
        <a:bodyPr/>
        <a:lstStyle/>
        <a:p>
          <a:pPr algn="ctr"/>
          <a:endParaRPr lang="en-IN"/>
        </a:p>
      </dgm:t>
    </dgm:pt>
    <dgm:pt modelId="{EFF299D2-D070-4521-810A-259FF8931A7D}">
      <dgm:prSet phldrT="[Text]"/>
      <dgm:spPr/>
      <dgm:t>
        <a:bodyPr/>
        <a:lstStyle/>
        <a:p>
          <a:pPr algn="ctr"/>
          <a:r>
            <a:rPr lang="sa-IN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सः पाठं पठति।</a:t>
          </a:r>
          <a:endParaRPr lang="en-IN" dirty="0">
            <a:solidFill>
              <a:schemeClr val="tx1"/>
            </a:solidFill>
          </a:endParaRPr>
        </a:p>
      </dgm:t>
    </dgm:pt>
    <dgm:pt modelId="{61E00030-36D5-4452-8D39-6B61BB6BC2C6}" type="parTrans" cxnId="{54775947-BFE7-4D4C-9408-AAD968C6C13D}">
      <dgm:prSet/>
      <dgm:spPr/>
      <dgm:t>
        <a:bodyPr/>
        <a:lstStyle/>
        <a:p>
          <a:pPr algn="ctr"/>
          <a:endParaRPr lang="en-IN"/>
        </a:p>
      </dgm:t>
    </dgm:pt>
    <dgm:pt modelId="{99C1D8DC-565E-440C-BEAD-A7AADBE1921E}" type="sibTrans" cxnId="{54775947-BFE7-4D4C-9408-AAD968C6C13D}">
      <dgm:prSet/>
      <dgm:spPr/>
      <dgm:t>
        <a:bodyPr/>
        <a:lstStyle/>
        <a:p>
          <a:pPr algn="ctr"/>
          <a:endParaRPr lang="en-IN"/>
        </a:p>
      </dgm:t>
    </dgm:pt>
    <dgm:pt modelId="{E2B4EA8E-F3A3-4E77-AE6B-B647655DB428}">
      <dgm:prSet/>
      <dgm:spPr/>
      <dgm:t>
        <a:bodyPr/>
        <a:lstStyle/>
        <a:p>
          <a:pPr algn="ctr"/>
          <a:r>
            <a:rPr lang="sa-IN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तेन पाठः पठ्यते।</a:t>
          </a:r>
          <a:endParaRPr lang="en-IN" b="1" dirty="0">
            <a:solidFill>
              <a:schemeClr val="tx1"/>
            </a:solidFill>
            <a:latin typeface="Arial Unicode MS" pitchFamily="34" charset="-128"/>
            <a:ea typeface="Arial Unicode MS" pitchFamily="34" charset="-128"/>
            <a:cs typeface="Arial Unicode MS" pitchFamily="34" charset="-128"/>
          </a:endParaRPr>
        </a:p>
      </dgm:t>
    </dgm:pt>
    <dgm:pt modelId="{6B8E2EE4-7D5A-4F2D-90DC-03E769FCF8EC}" type="parTrans" cxnId="{9144F879-B37A-4EBA-94CF-B583F222C07E}">
      <dgm:prSet/>
      <dgm:spPr/>
      <dgm:t>
        <a:bodyPr/>
        <a:lstStyle/>
        <a:p>
          <a:pPr algn="ctr"/>
          <a:endParaRPr lang="en-IN"/>
        </a:p>
      </dgm:t>
    </dgm:pt>
    <dgm:pt modelId="{B976B8E4-966F-45EA-A9E8-702570154F13}" type="sibTrans" cxnId="{9144F879-B37A-4EBA-94CF-B583F222C07E}">
      <dgm:prSet/>
      <dgm:spPr/>
      <dgm:t>
        <a:bodyPr/>
        <a:lstStyle/>
        <a:p>
          <a:pPr algn="ctr"/>
          <a:endParaRPr lang="en-IN"/>
        </a:p>
      </dgm:t>
    </dgm:pt>
    <dgm:pt modelId="{DE99CF14-0675-4093-8793-6F7B5DA9AC1F}">
      <dgm:prSet phldrT="[Text]"/>
      <dgm:spPr/>
      <dgm:t>
        <a:bodyPr/>
        <a:lstStyle/>
        <a:p>
          <a:pPr algn="ctr"/>
          <a:r>
            <a:rPr lang="sa-IN" b="1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उक्त</a:t>
          </a:r>
          <a:r>
            <a:rPr lang="sa-IN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कर्म</a:t>
          </a:r>
          <a:endParaRPr lang="en-IN" dirty="0">
            <a:solidFill>
              <a:schemeClr val="tx1"/>
            </a:solidFill>
          </a:endParaRPr>
        </a:p>
      </dgm:t>
    </dgm:pt>
    <dgm:pt modelId="{4E3F454C-10EA-4383-B0A6-2B7017B73F0C}" type="sibTrans" cxnId="{65F47E1D-BDBA-4461-B109-3EB1A9441134}">
      <dgm:prSet/>
      <dgm:spPr/>
      <dgm:t>
        <a:bodyPr/>
        <a:lstStyle/>
        <a:p>
          <a:pPr algn="ctr"/>
          <a:endParaRPr lang="en-IN"/>
        </a:p>
      </dgm:t>
    </dgm:pt>
    <dgm:pt modelId="{3BE1FD58-8323-47F1-9684-63F7587CD1B3}" type="parTrans" cxnId="{65F47E1D-BDBA-4461-B109-3EB1A9441134}">
      <dgm:prSet/>
      <dgm:spPr/>
      <dgm:t>
        <a:bodyPr/>
        <a:lstStyle/>
        <a:p>
          <a:pPr algn="ctr"/>
          <a:endParaRPr lang="en-IN"/>
        </a:p>
      </dgm:t>
    </dgm:pt>
    <dgm:pt modelId="{0A0A291B-153A-4BE4-A2E5-1B0061D42C88}">
      <dgm:prSet phldrT="[Text]"/>
      <dgm:spPr/>
      <dgm:t>
        <a:bodyPr/>
        <a:lstStyle/>
        <a:p>
          <a:pPr algn="ctr"/>
          <a:r>
            <a:rPr lang="sa-IN" b="1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अनुक्त</a:t>
          </a:r>
          <a:r>
            <a:rPr lang="sa-IN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rPr>
            <a:t>कर्म</a:t>
          </a:r>
          <a:endParaRPr lang="en-IN" dirty="0">
            <a:solidFill>
              <a:schemeClr val="tx1"/>
            </a:solidFill>
          </a:endParaRPr>
        </a:p>
      </dgm:t>
    </dgm:pt>
    <dgm:pt modelId="{BDBAED2D-74BB-4D9A-BD7C-D844DF944549}" type="sibTrans" cxnId="{CC404183-EC6B-460C-BFA6-A49479B462DC}">
      <dgm:prSet/>
      <dgm:spPr/>
      <dgm:t>
        <a:bodyPr/>
        <a:lstStyle/>
        <a:p>
          <a:pPr algn="ctr"/>
          <a:endParaRPr lang="en-IN"/>
        </a:p>
      </dgm:t>
    </dgm:pt>
    <dgm:pt modelId="{781D2202-2FF9-4F89-93E5-7B5DAEAED884}" type="parTrans" cxnId="{CC404183-EC6B-460C-BFA6-A49479B462DC}">
      <dgm:prSet/>
      <dgm:spPr/>
      <dgm:t>
        <a:bodyPr/>
        <a:lstStyle/>
        <a:p>
          <a:pPr algn="ctr"/>
          <a:endParaRPr lang="en-IN"/>
        </a:p>
      </dgm:t>
    </dgm:pt>
    <dgm:pt modelId="{2C4CEFD1-325E-4462-AA21-BD010D97510F}" type="pres">
      <dgm:prSet presAssocID="{91F4B5AF-4109-4353-8891-AA2362A790D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DBD8B5AD-2686-4D90-8E4D-910A13D52132}" type="pres">
      <dgm:prSet presAssocID="{91F4B5AF-4109-4353-8891-AA2362A790D0}" presName="hierFlow" presStyleCnt="0"/>
      <dgm:spPr/>
      <dgm:t>
        <a:bodyPr/>
        <a:lstStyle/>
        <a:p>
          <a:endParaRPr lang="en-IN"/>
        </a:p>
      </dgm:t>
    </dgm:pt>
    <dgm:pt modelId="{6C75F930-98A6-4797-8669-35F0FF4F386A}" type="pres">
      <dgm:prSet presAssocID="{91F4B5AF-4109-4353-8891-AA2362A790D0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66246DC0-997A-4C2C-AF55-CA60C2AA2949}" type="pres">
      <dgm:prSet presAssocID="{B9A508E9-D9B1-4B1A-B3D6-59D87C86B9A6}" presName="Name14" presStyleCnt="0"/>
      <dgm:spPr/>
      <dgm:t>
        <a:bodyPr/>
        <a:lstStyle/>
        <a:p>
          <a:endParaRPr lang="en-IN"/>
        </a:p>
      </dgm:t>
    </dgm:pt>
    <dgm:pt modelId="{4CAD6F0A-E749-443C-B669-BEB6D985F507}" type="pres">
      <dgm:prSet presAssocID="{B9A508E9-D9B1-4B1A-B3D6-59D87C86B9A6}" presName="level1Shape" presStyleLbl="node0" presStyleIdx="0" presStyleCnt="1" custScaleY="80760" custLinFactNeighborX="-2328" custLinFactNeighborY="-105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9C58D003-1F5D-4612-A083-9AF8860D730A}" type="pres">
      <dgm:prSet presAssocID="{B9A508E9-D9B1-4B1A-B3D6-59D87C86B9A6}" presName="hierChild2" presStyleCnt="0"/>
      <dgm:spPr/>
      <dgm:t>
        <a:bodyPr/>
        <a:lstStyle/>
        <a:p>
          <a:endParaRPr lang="en-IN"/>
        </a:p>
      </dgm:t>
    </dgm:pt>
    <dgm:pt modelId="{E8848861-778D-4BF2-87D5-2D49021F1D6D}" type="pres">
      <dgm:prSet presAssocID="{781D2202-2FF9-4F89-93E5-7B5DAEAED884}" presName="Name19" presStyleLbl="parChTrans1D2" presStyleIdx="0" presStyleCnt="2"/>
      <dgm:spPr/>
      <dgm:t>
        <a:bodyPr/>
        <a:lstStyle/>
        <a:p>
          <a:endParaRPr lang="en-IN"/>
        </a:p>
      </dgm:t>
    </dgm:pt>
    <dgm:pt modelId="{3035AF6A-1397-4043-938D-33150AD2F5D6}" type="pres">
      <dgm:prSet presAssocID="{0A0A291B-153A-4BE4-A2E5-1B0061D42C88}" presName="Name21" presStyleCnt="0"/>
      <dgm:spPr/>
      <dgm:t>
        <a:bodyPr/>
        <a:lstStyle/>
        <a:p>
          <a:endParaRPr lang="en-IN"/>
        </a:p>
      </dgm:t>
    </dgm:pt>
    <dgm:pt modelId="{F57CD328-6D4E-41B8-B212-27E52DD6316F}" type="pres">
      <dgm:prSet presAssocID="{0A0A291B-153A-4BE4-A2E5-1B0061D42C88}" presName="level2Shape" presStyleLbl="node2" presStyleIdx="0" presStyleCnt="2"/>
      <dgm:spPr/>
      <dgm:t>
        <a:bodyPr/>
        <a:lstStyle/>
        <a:p>
          <a:endParaRPr lang="en-IN"/>
        </a:p>
      </dgm:t>
    </dgm:pt>
    <dgm:pt modelId="{0F21869D-595F-4FAF-B928-541EF90E13C6}" type="pres">
      <dgm:prSet presAssocID="{0A0A291B-153A-4BE4-A2E5-1B0061D42C88}" presName="hierChild3" presStyleCnt="0"/>
      <dgm:spPr/>
      <dgm:t>
        <a:bodyPr/>
        <a:lstStyle/>
        <a:p>
          <a:endParaRPr lang="en-IN"/>
        </a:p>
      </dgm:t>
    </dgm:pt>
    <dgm:pt modelId="{F7DCCFCC-023C-4343-9F2B-8960C3044DB9}" type="pres">
      <dgm:prSet presAssocID="{61E00030-36D5-4452-8D39-6B61BB6BC2C6}" presName="Name19" presStyleLbl="parChTrans1D3" presStyleIdx="0" presStyleCnt="2"/>
      <dgm:spPr/>
      <dgm:t>
        <a:bodyPr/>
        <a:lstStyle/>
        <a:p>
          <a:endParaRPr lang="en-IN"/>
        </a:p>
      </dgm:t>
    </dgm:pt>
    <dgm:pt modelId="{B2146D7A-E0E9-45DE-92F4-6D0DE951123C}" type="pres">
      <dgm:prSet presAssocID="{EFF299D2-D070-4521-810A-259FF8931A7D}" presName="Name21" presStyleCnt="0"/>
      <dgm:spPr/>
      <dgm:t>
        <a:bodyPr/>
        <a:lstStyle/>
        <a:p>
          <a:endParaRPr lang="en-IN"/>
        </a:p>
      </dgm:t>
    </dgm:pt>
    <dgm:pt modelId="{51CF27CB-355C-4F74-ACB6-DD89D0D539FB}" type="pres">
      <dgm:prSet presAssocID="{EFF299D2-D070-4521-810A-259FF8931A7D}" presName="level2Shape" presStyleLbl="node3" presStyleIdx="0" presStyleCnt="2" custScaleX="154276" custScaleY="72460"/>
      <dgm:spPr/>
      <dgm:t>
        <a:bodyPr/>
        <a:lstStyle/>
        <a:p>
          <a:endParaRPr lang="en-IN"/>
        </a:p>
      </dgm:t>
    </dgm:pt>
    <dgm:pt modelId="{94F9A672-E7A6-4FDE-8C43-6D75B098F6A4}" type="pres">
      <dgm:prSet presAssocID="{EFF299D2-D070-4521-810A-259FF8931A7D}" presName="hierChild3" presStyleCnt="0"/>
      <dgm:spPr/>
      <dgm:t>
        <a:bodyPr/>
        <a:lstStyle/>
        <a:p>
          <a:endParaRPr lang="en-IN"/>
        </a:p>
      </dgm:t>
    </dgm:pt>
    <dgm:pt modelId="{336A6629-97BB-42F4-9411-4D7EFCD28375}" type="pres">
      <dgm:prSet presAssocID="{3BE1FD58-8323-47F1-9684-63F7587CD1B3}" presName="Name19" presStyleLbl="parChTrans1D2" presStyleIdx="1" presStyleCnt="2"/>
      <dgm:spPr/>
      <dgm:t>
        <a:bodyPr/>
        <a:lstStyle/>
        <a:p>
          <a:endParaRPr lang="en-IN"/>
        </a:p>
      </dgm:t>
    </dgm:pt>
    <dgm:pt modelId="{A91D2B5E-24BF-4525-B7BE-A82F06481802}" type="pres">
      <dgm:prSet presAssocID="{DE99CF14-0675-4093-8793-6F7B5DA9AC1F}" presName="Name21" presStyleCnt="0"/>
      <dgm:spPr/>
      <dgm:t>
        <a:bodyPr/>
        <a:lstStyle/>
        <a:p>
          <a:endParaRPr lang="en-IN"/>
        </a:p>
      </dgm:t>
    </dgm:pt>
    <dgm:pt modelId="{C41DD9D0-E8D0-4C27-872A-8B4131B85A73}" type="pres">
      <dgm:prSet presAssocID="{DE99CF14-0675-4093-8793-6F7B5DA9AC1F}" presName="level2Shape" presStyleLbl="node2" presStyleIdx="1" presStyleCnt="2"/>
      <dgm:spPr/>
      <dgm:t>
        <a:bodyPr/>
        <a:lstStyle/>
        <a:p>
          <a:endParaRPr lang="en-IN"/>
        </a:p>
      </dgm:t>
    </dgm:pt>
    <dgm:pt modelId="{7434A835-7A88-4F4E-B845-A7CD10F91652}" type="pres">
      <dgm:prSet presAssocID="{DE99CF14-0675-4093-8793-6F7B5DA9AC1F}" presName="hierChild3" presStyleCnt="0"/>
      <dgm:spPr/>
      <dgm:t>
        <a:bodyPr/>
        <a:lstStyle/>
        <a:p>
          <a:endParaRPr lang="en-IN"/>
        </a:p>
      </dgm:t>
    </dgm:pt>
    <dgm:pt modelId="{F8218B18-B550-4F6A-9C28-78C22127F817}" type="pres">
      <dgm:prSet presAssocID="{6B8E2EE4-7D5A-4F2D-90DC-03E769FCF8EC}" presName="Name19" presStyleLbl="parChTrans1D3" presStyleIdx="1" presStyleCnt="2"/>
      <dgm:spPr/>
      <dgm:t>
        <a:bodyPr/>
        <a:lstStyle/>
        <a:p>
          <a:endParaRPr lang="en-IN"/>
        </a:p>
      </dgm:t>
    </dgm:pt>
    <dgm:pt modelId="{8D915D2A-D182-4E45-9ED9-F7A591D90F80}" type="pres">
      <dgm:prSet presAssocID="{E2B4EA8E-F3A3-4E77-AE6B-B647655DB428}" presName="Name21" presStyleCnt="0"/>
      <dgm:spPr/>
      <dgm:t>
        <a:bodyPr/>
        <a:lstStyle/>
        <a:p>
          <a:endParaRPr lang="en-IN"/>
        </a:p>
      </dgm:t>
    </dgm:pt>
    <dgm:pt modelId="{4081F341-EB85-4B4A-ADDA-645333C413FD}" type="pres">
      <dgm:prSet presAssocID="{E2B4EA8E-F3A3-4E77-AE6B-B647655DB428}" presName="level2Shape" presStyleLbl="node3" presStyleIdx="1" presStyleCnt="2" custScaleX="164706" custScaleY="73003"/>
      <dgm:spPr/>
      <dgm:t>
        <a:bodyPr/>
        <a:lstStyle/>
        <a:p>
          <a:endParaRPr lang="en-IN"/>
        </a:p>
      </dgm:t>
    </dgm:pt>
    <dgm:pt modelId="{ADBAA7F5-F356-40AD-A30A-C182DEB12074}" type="pres">
      <dgm:prSet presAssocID="{E2B4EA8E-F3A3-4E77-AE6B-B647655DB428}" presName="hierChild3" presStyleCnt="0"/>
      <dgm:spPr/>
      <dgm:t>
        <a:bodyPr/>
        <a:lstStyle/>
        <a:p>
          <a:endParaRPr lang="en-IN"/>
        </a:p>
      </dgm:t>
    </dgm:pt>
    <dgm:pt modelId="{A0EE557D-C5E6-49FD-97CD-BE3E37399BC7}" type="pres">
      <dgm:prSet presAssocID="{91F4B5AF-4109-4353-8891-AA2362A790D0}" presName="bgShapesFlow" presStyleCnt="0"/>
      <dgm:spPr/>
      <dgm:t>
        <a:bodyPr/>
        <a:lstStyle/>
        <a:p>
          <a:endParaRPr lang="en-IN"/>
        </a:p>
      </dgm:t>
    </dgm:pt>
  </dgm:ptLst>
  <dgm:cxnLst>
    <dgm:cxn modelId="{ECE9AD8F-B249-49AB-A74A-B3C4A6474953}" type="presOf" srcId="{DE99CF14-0675-4093-8793-6F7B5DA9AC1F}" destId="{C41DD9D0-E8D0-4C27-872A-8B4131B85A73}" srcOrd="0" destOrd="0" presId="urn:microsoft.com/office/officeart/2005/8/layout/hierarchy6"/>
    <dgm:cxn modelId="{E1C0B7DC-4D27-4FC1-B794-8588C22732FC}" type="presOf" srcId="{EFF299D2-D070-4521-810A-259FF8931A7D}" destId="{51CF27CB-355C-4F74-ACB6-DD89D0D539FB}" srcOrd="0" destOrd="0" presId="urn:microsoft.com/office/officeart/2005/8/layout/hierarchy6"/>
    <dgm:cxn modelId="{2182FF7D-1610-47C0-B905-2B59C91F214E}" type="presOf" srcId="{781D2202-2FF9-4F89-93E5-7B5DAEAED884}" destId="{E8848861-778D-4BF2-87D5-2D49021F1D6D}" srcOrd="0" destOrd="0" presId="urn:microsoft.com/office/officeart/2005/8/layout/hierarchy6"/>
    <dgm:cxn modelId="{FEAB8381-6238-4208-8C0C-2AFAEC765E60}" type="presOf" srcId="{3BE1FD58-8323-47F1-9684-63F7587CD1B3}" destId="{336A6629-97BB-42F4-9411-4D7EFCD28375}" srcOrd="0" destOrd="0" presId="urn:microsoft.com/office/officeart/2005/8/layout/hierarchy6"/>
    <dgm:cxn modelId="{9E40DC4E-545B-4242-BC8E-24EFA574170B}" srcId="{91F4B5AF-4109-4353-8891-AA2362A790D0}" destId="{B9A508E9-D9B1-4B1A-B3D6-59D87C86B9A6}" srcOrd="0" destOrd="0" parTransId="{996F2DB8-2001-44B7-BD9F-FC16B89E643B}" sibTransId="{D28FB828-09DE-4C97-BBBA-ED7CD56FABE5}"/>
    <dgm:cxn modelId="{41FECDBA-9B89-4822-BB0B-935436901FD5}" type="presOf" srcId="{91F4B5AF-4109-4353-8891-AA2362A790D0}" destId="{2C4CEFD1-325E-4462-AA21-BD010D97510F}" srcOrd="0" destOrd="0" presId="urn:microsoft.com/office/officeart/2005/8/layout/hierarchy6"/>
    <dgm:cxn modelId="{54775947-BFE7-4D4C-9408-AAD968C6C13D}" srcId="{0A0A291B-153A-4BE4-A2E5-1B0061D42C88}" destId="{EFF299D2-D070-4521-810A-259FF8931A7D}" srcOrd="0" destOrd="0" parTransId="{61E00030-36D5-4452-8D39-6B61BB6BC2C6}" sibTransId="{99C1D8DC-565E-440C-BEAD-A7AADBE1921E}"/>
    <dgm:cxn modelId="{F08F0832-3E9A-456D-A076-2C3CDD02E413}" type="presOf" srcId="{6B8E2EE4-7D5A-4F2D-90DC-03E769FCF8EC}" destId="{F8218B18-B550-4F6A-9C28-78C22127F817}" srcOrd="0" destOrd="0" presId="urn:microsoft.com/office/officeart/2005/8/layout/hierarchy6"/>
    <dgm:cxn modelId="{C785C422-EAF6-4D22-B14B-A25FE39C90CA}" type="presOf" srcId="{61E00030-36D5-4452-8D39-6B61BB6BC2C6}" destId="{F7DCCFCC-023C-4343-9F2B-8960C3044DB9}" srcOrd="0" destOrd="0" presId="urn:microsoft.com/office/officeart/2005/8/layout/hierarchy6"/>
    <dgm:cxn modelId="{CC404183-EC6B-460C-BFA6-A49479B462DC}" srcId="{B9A508E9-D9B1-4B1A-B3D6-59D87C86B9A6}" destId="{0A0A291B-153A-4BE4-A2E5-1B0061D42C88}" srcOrd="0" destOrd="0" parTransId="{781D2202-2FF9-4F89-93E5-7B5DAEAED884}" sibTransId="{BDBAED2D-74BB-4D9A-BD7C-D844DF944549}"/>
    <dgm:cxn modelId="{09AA5F16-CA18-43C5-A5E6-143689EFF342}" type="presOf" srcId="{0A0A291B-153A-4BE4-A2E5-1B0061D42C88}" destId="{F57CD328-6D4E-41B8-B212-27E52DD6316F}" srcOrd="0" destOrd="0" presId="urn:microsoft.com/office/officeart/2005/8/layout/hierarchy6"/>
    <dgm:cxn modelId="{9144F879-B37A-4EBA-94CF-B583F222C07E}" srcId="{DE99CF14-0675-4093-8793-6F7B5DA9AC1F}" destId="{E2B4EA8E-F3A3-4E77-AE6B-B647655DB428}" srcOrd="0" destOrd="0" parTransId="{6B8E2EE4-7D5A-4F2D-90DC-03E769FCF8EC}" sibTransId="{B976B8E4-966F-45EA-A9E8-702570154F13}"/>
    <dgm:cxn modelId="{A12D18B7-8B3A-4A41-BED4-037A62281C6B}" type="presOf" srcId="{E2B4EA8E-F3A3-4E77-AE6B-B647655DB428}" destId="{4081F341-EB85-4B4A-ADDA-645333C413FD}" srcOrd="0" destOrd="0" presId="urn:microsoft.com/office/officeart/2005/8/layout/hierarchy6"/>
    <dgm:cxn modelId="{907AF7C9-FE2C-4891-B88D-E58998F41071}" type="presOf" srcId="{B9A508E9-D9B1-4B1A-B3D6-59D87C86B9A6}" destId="{4CAD6F0A-E749-443C-B669-BEB6D985F507}" srcOrd="0" destOrd="0" presId="urn:microsoft.com/office/officeart/2005/8/layout/hierarchy6"/>
    <dgm:cxn modelId="{65F47E1D-BDBA-4461-B109-3EB1A9441134}" srcId="{B9A508E9-D9B1-4B1A-B3D6-59D87C86B9A6}" destId="{DE99CF14-0675-4093-8793-6F7B5DA9AC1F}" srcOrd="1" destOrd="0" parTransId="{3BE1FD58-8323-47F1-9684-63F7587CD1B3}" sibTransId="{4E3F454C-10EA-4383-B0A6-2B7017B73F0C}"/>
    <dgm:cxn modelId="{A53CE3F7-9924-4233-A0BE-6C7424B07FBC}" type="presParOf" srcId="{2C4CEFD1-325E-4462-AA21-BD010D97510F}" destId="{DBD8B5AD-2686-4D90-8E4D-910A13D52132}" srcOrd="0" destOrd="0" presId="urn:microsoft.com/office/officeart/2005/8/layout/hierarchy6"/>
    <dgm:cxn modelId="{A95B8C2A-F016-454A-93B9-0F53DC4C876E}" type="presParOf" srcId="{DBD8B5AD-2686-4D90-8E4D-910A13D52132}" destId="{6C75F930-98A6-4797-8669-35F0FF4F386A}" srcOrd="0" destOrd="0" presId="urn:microsoft.com/office/officeart/2005/8/layout/hierarchy6"/>
    <dgm:cxn modelId="{1BDB9FB3-1A03-4F0E-A4E6-D8E10F8E4492}" type="presParOf" srcId="{6C75F930-98A6-4797-8669-35F0FF4F386A}" destId="{66246DC0-997A-4C2C-AF55-CA60C2AA2949}" srcOrd="0" destOrd="0" presId="urn:microsoft.com/office/officeart/2005/8/layout/hierarchy6"/>
    <dgm:cxn modelId="{17F38C25-6262-4A48-B6C6-2546CCEC2745}" type="presParOf" srcId="{66246DC0-997A-4C2C-AF55-CA60C2AA2949}" destId="{4CAD6F0A-E749-443C-B669-BEB6D985F507}" srcOrd="0" destOrd="0" presId="urn:microsoft.com/office/officeart/2005/8/layout/hierarchy6"/>
    <dgm:cxn modelId="{75A11E47-740F-4A43-AE8C-9A0789A6E755}" type="presParOf" srcId="{66246DC0-997A-4C2C-AF55-CA60C2AA2949}" destId="{9C58D003-1F5D-4612-A083-9AF8860D730A}" srcOrd="1" destOrd="0" presId="urn:microsoft.com/office/officeart/2005/8/layout/hierarchy6"/>
    <dgm:cxn modelId="{4C45B6D1-7AB4-487C-A88E-75DBE999E9EC}" type="presParOf" srcId="{9C58D003-1F5D-4612-A083-9AF8860D730A}" destId="{E8848861-778D-4BF2-87D5-2D49021F1D6D}" srcOrd="0" destOrd="0" presId="urn:microsoft.com/office/officeart/2005/8/layout/hierarchy6"/>
    <dgm:cxn modelId="{FBDDDA6C-1FA6-4303-97C2-22B5F92DA009}" type="presParOf" srcId="{9C58D003-1F5D-4612-A083-9AF8860D730A}" destId="{3035AF6A-1397-4043-938D-33150AD2F5D6}" srcOrd="1" destOrd="0" presId="urn:microsoft.com/office/officeart/2005/8/layout/hierarchy6"/>
    <dgm:cxn modelId="{F935EB30-F10C-4FE5-BC43-787F3A79F29C}" type="presParOf" srcId="{3035AF6A-1397-4043-938D-33150AD2F5D6}" destId="{F57CD328-6D4E-41B8-B212-27E52DD6316F}" srcOrd="0" destOrd="0" presId="urn:microsoft.com/office/officeart/2005/8/layout/hierarchy6"/>
    <dgm:cxn modelId="{1542BF51-CCBF-4378-B1D0-19F88D4F4B6B}" type="presParOf" srcId="{3035AF6A-1397-4043-938D-33150AD2F5D6}" destId="{0F21869D-595F-4FAF-B928-541EF90E13C6}" srcOrd="1" destOrd="0" presId="urn:microsoft.com/office/officeart/2005/8/layout/hierarchy6"/>
    <dgm:cxn modelId="{549CC161-0BCB-4A52-9C33-2EC9B7D9B52E}" type="presParOf" srcId="{0F21869D-595F-4FAF-B928-541EF90E13C6}" destId="{F7DCCFCC-023C-4343-9F2B-8960C3044DB9}" srcOrd="0" destOrd="0" presId="urn:microsoft.com/office/officeart/2005/8/layout/hierarchy6"/>
    <dgm:cxn modelId="{51F77CED-6C1C-4DDD-B505-E653977564C5}" type="presParOf" srcId="{0F21869D-595F-4FAF-B928-541EF90E13C6}" destId="{B2146D7A-E0E9-45DE-92F4-6D0DE951123C}" srcOrd="1" destOrd="0" presId="urn:microsoft.com/office/officeart/2005/8/layout/hierarchy6"/>
    <dgm:cxn modelId="{D3255DC4-393A-43BE-9800-A07771B86EF6}" type="presParOf" srcId="{B2146D7A-E0E9-45DE-92F4-6D0DE951123C}" destId="{51CF27CB-355C-4F74-ACB6-DD89D0D539FB}" srcOrd="0" destOrd="0" presId="urn:microsoft.com/office/officeart/2005/8/layout/hierarchy6"/>
    <dgm:cxn modelId="{ABDD6A1B-D06A-4753-9D47-72926A9BD337}" type="presParOf" srcId="{B2146D7A-E0E9-45DE-92F4-6D0DE951123C}" destId="{94F9A672-E7A6-4FDE-8C43-6D75B098F6A4}" srcOrd="1" destOrd="0" presId="urn:microsoft.com/office/officeart/2005/8/layout/hierarchy6"/>
    <dgm:cxn modelId="{1E9630B1-4DCC-429F-953E-9C5CA955D011}" type="presParOf" srcId="{9C58D003-1F5D-4612-A083-9AF8860D730A}" destId="{336A6629-97BB-42F4-9411-4D7EFCD28375}" srcOrd="2" destOrd="0" presId="urn:microsoft.com/office/officeart/2005/8/layout/hierarchy6"/>
    <dgm:cxn modelId="{65234D65-C513-4660-82CE-D3BD66370AE4}" type="presParOf" srcId="{9C58D003-1F5D-4612-A083-9AF8860D730A}" destId="{A91D2B5E-24BF-4525-B7BE-A82F06481802}" srcOrd="3" destOrd="0" presId="urn:microsoft.com/office/officeart/2005/8/layout/hierarchy6"/>
    <dgm:cxn modelId="{D29DED38-62A8-4322-B157-FD84A93B33DA}" type="presParOf" srcId="{A91D2B5E-24BF-4525-B7BE-A82F06481802}" destId="{C41DD9D0-E8D0-4C27-872A-8B4131B85A73}" srcOrd="0" destOrd="0" presId="urn:microsoft.com/office/officeart/2005/8/layout/hierarchy6"/>
    <dgm:cxn modelId="{346C1359-E675-4F4C-AE04-0FE8A624EBE9}" type="presParOf" srcId="{A91D2B5E-24BF-4525-B7BE-A82F06481802}" destId="{7434A835-7A88-4F4E-B845-A7CD10F91652}" srcOrd="1" destOrd="0" presId="urn:microsoft.com/office/officeart/2005/8/layout/hierarchy6"/>
    <dgm:cxn modelId="{AE549A2A-E64F-4483-947A-83D1312EC0A7}" type="presParOf" srcId="{7434A835-7A88-4F4E-B845-A7CD10F91652}" destId="{F8218B18-B550-4F6A-9C28-78C22127F817}" srcOrd="0" destOrd="0" presId="urn:microsoft.com/office/officeart/2005/8/layout/hierarchy6"/>
    <dgm:cxn modelId="{04BFAB0A-600F-4B20-9C8E-5B1B54B4E86B}" type="presParOf" srcId="{7434A835-7A88-4F4E-B845-A7CD10F91652}" destId="{8D915D2A-D182-4E45-9ED9-F7A591D90F80}" srcOrd="1" destOrd="0" presId="urn:microsoft.com/office/officeart/2005/8/layout/hierarchy6"/>
    <dgm:cxn modelId="{54E22EB1-FC02-4B37-8B95-379DED4B2870}" type="presParOf" srcId="{8D915D2A-D182-4E45-9ED9-F7A591D90F80}" destId="{4081F341-EB85-4B4A-ADDA-645333C413FD}" srcOrd="0" destOrd="0" presId="urn:microsoft.com/office/officeart/2005/8/layout/hierarchy6"/>
    <dgm:cxn modelId="{3F4CF7E0-3482-4111-8F69-396784B06DEB}" type="presParOf" srcId="{8D915D2A-D182-4E45-9ED9-F7A591D90F80}" destId="{ADBAA7F5-F356-40AD-A30A-C182DEB12074}" srcOrd="1" destOrd="0" presId="urn:microsoft.com/office/officeart/2005/8/layout/hierarchy6"/>
    <dgm:cxn modelId="{E4243366-B653-4595-8E7B-B2A31998E8BC}" type="presParOf" srcId="{2C4CEFD1-325E-4462-AA21-BD010D97510F}" destId="{A0EE557D-C5E6-49FD-97CD-BE3E37399BC7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1C3D-D831-42E4-B436-FB63B3339C84}" type="datetimeFigureOut">
              <a:rPr lang="en-US" smtClean="0"/>
              <a:pPr/>
              <a:t>4/2/2019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98FB8-9D9A-4E88-B31F-5666211148A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13/12/2017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ROBOTS an Application of AI                     Presenter : Dr.S. Lakshmi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EADD-7C68-4FF7-9250-0A74C82061C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4071942"/>
            <a:ext cx="6400800" cy="1905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Dr. S. </a:t>
            </a:r>
            <a:r>
              <a:rPr lang="en-US" dirty="0" err="1" smtClean="0">
                <a:solidFill>
                  <a:schemeClr val="tx1"/>
                </a:solidFill>
              </a:rPr>
              <a:t>Usha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Associate professor of Sanskrit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Seethalakshmi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Ramaswami</a:t>
            </a:r>
            <a:r>
              <a:rPr lang="en-US" dirty="0" smtClean="0">
                <a:solidFill>
                  <a:schemeClr val="tx1"/>
                </a:solidFill>
              </a:rPr>
              <a:t> College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Trichy</a:t>
            </a:r>
            <a:r>
              <a:rPr lang="en-US" dirty="0" smtClean="0">
                <a:solidFill>
                  <a:schemeClr val="tx1"/>
                </a:solidFill>
              </a:rPr>
              <a:t> -2</a:t>
            </a:r>
            <a:endParaRPr lang="en-IN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1625" cy="236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2428868"/>
            <a:ext cx="7772400" cy="128588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sa-IN" sz="9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कारकम्</a:t>
            </a:r>
            <a:r>
              <a:rPr lang="sa-IN" sz="9600" b="1" dirty="0" smtClean="0"/>
              <a:t> </a:t>
            </a:r>
            <a:endParaRPr lang="en-IN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572032"/>
          </a:xfrm>
        </p:spPr>
        <p:txBody>
          <a:bodyPr/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ध्रुवमपाये अपादानम्॥ 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अपादाने पञ्चमी</a:t>
            </a:r>
            <a:r>
              <a:rPr lang="en-US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नदी </a:t>
            </a:r>
            <a:r>
              <a:rPr lang="sa-IN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पर्वतात्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प्रवहति।</a:t>
            </a: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 </a:t>
            </a:r>
            <a:r>
              <a:rPr lang="sa-IN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उद्यानात्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आगच्छति।</a:t>
            </a:r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10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अपादानकारकम्</a:t>
            </a: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572032"/>
          </a:xfrm>
        </p:spPr>
        <p:txBody>
          <a:bodyPr/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आधारोऽधिकरणम्।</a:t>
            </a:r>
            <a:endParaRPr lang="en-IN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अधिकरणे णे सप्तमी॥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कृषीवलः </a:t>
            </a:r>
            <a:r>
              <a:rPr lang="sa-IN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क्षेत्रे</a:t>
            </a:r>
            <a:r>
              <a:rPr lang="sa-IN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बीजानि वपति। </a:t>
            </a:r>
            <a:endParaRPr lang="en-US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 </a:t>
            </a:r>
            <a:r>
              <a:rPr lang="sa-IN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चित्रफलके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चित्रं आलिखति।</a:t>
            </a:r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11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अधिकरणकारकम्</a:t>
            </a: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3714776"/>
          </a:xfrm>
        </p:spPr>
        <p:txBody>
          <a:bodyPr/>
          <a:lstStyle/>
          <a:p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शेषे षष्टी॥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12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षष्ठी ?</a:t>
            </a: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143404"/>
          </a:xfrm>
        </p:spPr>
        <p:txBody>
          <a:bodyPr>
            <a:normAutofit fontScale="62500" lnSpcReduction="20000"/>
          </a:bodyPr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मृगाः वने वसन्ति। 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सः मित्राणि आपणे मिलति।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भृत्यः शिरसा भारं वहति।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माता भिक्षुकाय धनं यच्छति।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जनाः नद्याः जलं आनयन्ति।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बालिका अङ्गुल्या नक्षत्राणि गणयति।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ते कन्दुकैः क्रीडाक्षेत्रे क्रीदन्ति।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 विमानेन विदेशं गच्छति।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वृक्षात् पर्णानि भूमौ पतन्ति।</a:t>
            </a:r>
          </a:p>
          <a:p>
            <a:r>
              <a:rPr lang="sa-IN" sz="4000" b="1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छात्राः अभ्यासैः कौशलं संपादयन्ति।</a:t>
            </a:r>
            <a:endParaRPr lang="en-US" sz="4000" b="1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13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कारकाणि परिचयत -</a:t>
            </a: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14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endParaRPr lang="en-US" sz="4400" b="1" dirty="0" smtClean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472" y="3244334"/>
            <a:ext cx="8143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a-IN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 </a:t>
            </a:r>
            <a:r>
              <a:rPr lang="sa-IN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धन्यवादः</a:t>
            </a:r>
            <a:r>
              <a:rPr lang="sa-IN" sz="7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</a:t>
            </a:r>
            <a:endParaRPr lang="en-IN" sz="7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357290" y="1643050"/>
            <a:ext cx="6948510" cy="3357585"/>
          </a:xfrm>
        </p:spPr>
        <p:txBody>
          <a:bodyPr>
            <a:normAutofit fontScale="90000"/>
          </a:bodyPr>
          <a:lstStyle/>
          <a:p>
            <a:pPr>
              <a:lnSpc>
                <a:spcPct val="160000"/>
              </a:lnSpc>
            </a:pPr>
            <a:r>
              <a:rPr lang="en-US" sz="36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6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कारकम् नाम किम्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?</a:t>
            </a: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क्रिया निर्वर्तकम् कारकम्।</a:t>
            </a: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वाक्ये क्रियायाः प्राधान्यम्।</a:t>
            </a:r>
            <a:b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वैयाकरणमते एक-तिङ् वाक्यम्।</a:t>
            </a:r>
            <a:r>
              <a:rPr lang="en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2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1"/>
                </a:solidFill>
              </a:rPr>
              <a:t>कारक</a:t>
            </a:r>
            <a:r>
              <a:rPr lang="en-US" sz="4400" b="1" dirty="0" smtClean="0">
                <a:solidFill>
                  <a:schemeClr val="tx2"/>
                </a:solidFill>
              </a:rPr>
              <a:t>-</a:t>
            </a:r>
            <a:r>
              <a:rPr lang="sa-IN" sz="4400" b="1" dirty="0" smtClean="0">
                <a:solidFill>
                  <a:schemeClr val="tx1"/>
                </a:solidFill>
              </a:rPr>
              <a:t>लक्षणम्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2895600" cy="506393"/>
          </a:xfrm>
        </p:spPr>
        <p:txBody>
          <a:bodyPr/>
          <a:lstStyle/>
          <a:p>
            <a:r>
              <a:rPr lang="en-IN" dirty="0" smtClean="0"/>
              <a:t>Heading</a:t>
            </a:r>
          </a:p>
          <a:p>
            <a:r>
              <a:rPr lang="en-IN" dirty="0" smtClean="0"/>
              <a:t>Presenter: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कारकं सर्व-भाषा-सामान्यम्। </a:t>
            </a: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प्रतिभाषं भिन्न-प्रभेद-युक्तम्।</a:t>
            </a: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संस्कृत</a:t>
            </a:r>
            <a:r>
              <a:rPr lang="en-US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sa-IN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भाषायां कति कारकाणि सन्ति</a:t>
            </a:r>
            <a:r>
              <a:rPr lang="en-US" sz="35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कर्ता कर्माथ करणं सम्प्रदानं तथैव च। </a:t>
            </a:r>
            <a:endParaRPr lang="en-US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  <a:buNone/>
            </a:pPr>
            <a:r>
              <a:rPr lang="en-US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sa-IN" sz="3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अपादानाधिकरणे कारकाणि षडेव हि॥</a:t>
            </a:r>
            <a:endParaRPr lang="en-IN" sz="3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endParaRPr lang="en-IN" sz="3600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3</a:t>
            </a:fld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कारकम्</a:t>
            </a:r>
            <a: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तत्प्रभेदाश्च</a:t>
            </a:r>
            <a: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oter Placeholder 12"/>
          <p:cNvSpPr txBox="1">
            <a:spLocks/>
          </p:cNvSpPr>
          <p:nvPr/>
        </p:nvSpPr>
        <p:spPr>
          <a:xfrm>
            <a:off x="3286116" y="6143644"/>
            <a:ext cx="2895600" cy="50639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Presenter: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571604" y="1785926"/>
            <a:ext cx="6500858" cy="414340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Heading</a:t>
            </a:r>
          </a:p>
          <a:p>
            <a:r>
              <a:rPr lang="en-IN" dirty="0" smtClean="0"/>
              <a:t>Presenter: </a:t>
            </a:r>
          </a:p>
          <a:p>
            <a:endParaRPr lang="en-IN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sa-IN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सरल</a:t>
            </a:r>
            <a:r>
              <a:rPr lang="en-US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sa-IN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कारकम्</a:t>
            </a:r>
            <a:endParaRPr kumimoji="0" lang="en-I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57290" y="1785926"/>
          <a:ext cx="6858048" cy="428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1342"/>
                <a:gridCol w="3466706"/>
              </a:tblGrid>
              <a:tr h="557170">
                <a:tc>
                  <a:txBody>
                    <a:bodyPr/>
                    <a:lstStyle/>
                    <a:p>
                      <a:pPr algn="ctr"/>
                      <a:r>
                        <a:rPr lang="sa-IN" sz="2800" dirty="0" smtClean="0"/>
                        <a:t>कारकाणि </a:t>
                      </a:r>
                      <a:endParaRPr lang="en-IN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800" dirty="0" smtClean="0"/>
                        <a:t> प्रश्नानि</a:t>
                      </a:r>
                      <a:endParaRPr lang="en-IN" sz="2800" dirty="0"/>
                    </a:p>
                  </a:txBody>
                  <a:tcPr anchor="ctr"/>
                </a:tc>
              </a:tr>
              <a:tr h="572609"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कर्तृकारकम्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कः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का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किम्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572609"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कर्मकारकम्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कम्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काम्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 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किम्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572609"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करणकारकम्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केन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कया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केन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572609"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सम्प्रदानकारकम्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कस्मै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कस्यै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कस्मै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5315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अपादानकारकम्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कस्मात्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कस्याः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कस्मात्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  <a:tr h="9071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अधिकरणकारकम्</a:t>
                      </a:r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कस्मिन्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 कस्याम्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,</a:t>
                      </a:r>
                      <a:r>
                        <a:rPr lang="sa-IN" sz="2400" b="1" dirty="0" smtClean="0">
                          <a:solidFill>
                            <a:schemeClr val="tx2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कस्मिन्</a:t>
                      </a:r>
                    </a:p>
                    <a:p>
                      <a:pPr algn="ctr"/>
                      <a:endParaRPr lang="en-IN" sz="2400" b="1" dirty="0">
                        <a:solidFill>
                          <a:schemeClr val="tx2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Heading</a:t>
            </a:r>
          </a:p>
          <a:p>
            <a:r>
              <a:rPr lang="en-IN" dirty="0" smtClean="0"/>
              <a:t>Presenter: </a:t>
            </a:r>
          </a:p>
          <a:p>
            <a:endParaRPr lang="en-IN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कर्तृकारकम्</a:t>
            </a:r>
            <a:r>
              <a:rPr lang="sa-IN" sz="4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sa-IN" sz="4400" dirty="0" smtClean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4400" b="1" dirty="0" smtClean="0">
              <a:solidFill>
                <a:schemeClr val="tx1"/>
              </a:solidFill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subTitle" idx="1"/>
          </p:nvPr>
        </p:nvSpPr>
        <p:spPr>
          <a:xfrm>
            <a:off x="714375" y="1785938"/>
            <a:ext cx="7643813" cy="3852862"/>
          </a:xfrm>
        </p:spPr>
        <p:txBody>
          <a:bodyPr/>
          <a:lstStyle/>
          <a:p>
            <a:r>
              <a:rPr lang="sa-IN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स्वतन्त्रः कर्ता॥</a:t>
            </a:r>
            <a:endParaRPr lang="en-IN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b="1" dirty="0"/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/>
        </p:nvGraphicFramePr>
        <p:xfrm>
          <a:off x="1785918" y="2500306"/>
          <a:ext cx="6215106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00100" y="1428736"/>
            <a:ext cx="76438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500034" y="2071678"/>
            <a:ext cx="8286808" cy="4429156"/>
          </a:xfrm>
        </p:spPr>
        <p:txBody>
          <a:bodyPr/>
          <a:lstStyle/>
          <a:p>
            <a:r>
              <a:rPr lang="sa-IN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कर्तुरीप्सिततमं कर्म।</a:t>
            </a:r>
            <a:r>
              <a:rPr lang="en-US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कर्मणि द्वितीया।</a:t>
            </a:r>
            <a:endParaRPr lang="en-IN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1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कर्मकारकम्</a:t>
            </a:r>
            <a:b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44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/>
        </p:nvGraphicFramePr>
        <p:xfrm>
          <a:off x="1071538" y="2786058"/>
          <a:ext cx="7500990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572032"/>
          </a:xfrm>
        </p:spPr>
        <p:txBody>
          <a:bodyPr/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साधकतमं करणम्।</a:t>
            </a:r>
            <a:r>
              <a:rPr lang="en-US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कर्तृकरणयोस्तृतीया॥</a:t>
            </a:r>
            <a:endParaRPr lang="en-IN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endParaRPr lang="en-US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वयं </a:t>
            </a:r>
            <a:r>
              <a:rPr lang="sa-IN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नेत्राभ्यां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पश्यामः।</a:t>
            </a:r>
          </a:p>
          <a:p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सः </a:t>
            </a:r>
            <a:r>
              <a:rPr lang="sa-IN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खनित्रेण</a:t>
            </a:r>
            <a:r>
              <a:rPr lang="sa-IN" sz="36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भूमिं खनति।</a:t>
            </a:r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7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करणकारकम् </a:t>
            </a:r>
            <a:b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572032"/>
          </a:xfrm>
        </p:spPr>
        <p:txBody>
          <a:bodyPr/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साधकतमं करणम्।</a:t>
            </a:r>
            <a:r>
              <a:rPr lang="en-US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कर्तृकरणयोस्तृतीया॥</a:t>
            </a:r>
            <a:endParaRPr lang="en-IN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endParaRPr lang="en-US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वयं </a:t>
            </a:r>
            <a:r>
              <a:rPr lang="sa-IN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नेत्राभ्यां</a:t>
            </a: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पश्यामः।</a:t>
            </a:r>
          </a:p>
          <a:p>
            <a:pPr algn="l"/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सः </a:t>
            </a:r>
            <a:r>
              <a:rPr lang="sa-IN" sz="4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खनित्रेण</a:t>
            </a:r>
            <a:r>
              <a:rPr lang="sa-IN" sz="44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भूमिं खनति।</a:t>
            </a:r>
            <a:endParaRPr lang="en-IN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8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करणकारकम् </a:t>
            </a:r>
            <a:b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44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28728" y="1714488"/>
            <a:ext cx="7429552" cy="4572032"/>
          </a:xfrm>
        </p:spPr>
        <p:txBody>
          <a:bodyPr/>
          <a:lstStyle/>
          <a:p>
            <a:r>
              <a:rPr lang="sa-IN" sz="40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कर्मणा यमभ्प्रैति स सम्प्रदानम्॥ सम्प्रदाने चतुर्थी॥</a:t>
            </a:r>
            <a:endParaRPr lang="en-US" sz="40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44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सः रामाय पुस्तकं यच्छति। </a:t>
            </a:r>
            <a:endParaRPr lang="en-US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l"/>
            <a:r>
              <a:rPr lang="sa-IN" sz="36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वैद्यः रुग्णाय औषधं ददाति॥</a:t>
            </a:r>
            <a:endParaRPr lang="en-IN" sz="3600" b="1" dirty="0" smtClean="0">
              <a:solidFill>
                <a:schemeClr val="tx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EADD-7C68-4FF7-9250-0A74C82061C2}" type="slidenum">
              <a:rPr lang="en-IN" smtClean="0"/>
              <a:pPr/>
              <a:t>9</a:t>
            </a:fld>
            <a:endParaRPr lang="en-IN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00165" cy="141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414466" y="0"/>
            <a:ext cx="7729534" cy="14287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>
              <a:spcBef>
                <a:spcPct val="0"/>
              </a:spcBef>
            </a:pPr>
            <a:r>
              <a:rPr lang="sa-IN" sz="4400" b="1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सम्प्रदानकारकम्</a:t>
            </a:r>
            <a:r>
              <a:rPr lang="sa-IN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sa-IN" sz="4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291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कारकम् </vt:lpstr>
      <vt:lpstr> कारकम् नाम किम् ?  क्रिया निर्वर्तकम् कारकम्। वाक्ये क्रियायाः प्राधान्यम्।  वैयाकरणमते एक-तिङ् वाक्यम्।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ROBOTS  an Application of AI</dc:title>
  <dc:creator>admin</dc:creator>
  <cp:lastModifiedBy>Narasimhan</cp:lastModifiedBy>
  <cp:revision>72</cp:revision>
  <dcterms:created xsi:type="dcterms:W3CDTF">2018-05-08T15:19:43Z</dcterms:created>
  <dcterms:modified xsi:type="dcterms:W3CDTF">2019-04-01T23:04:27Z</dcterms:modified>
</cp:coreProperties>
</file>